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64" r:id="rId12"/>
    <p:sldId id="265" r:id="rId13"/>
    <p:sldId id="266" r:id="rId14"/>
    <p:sldId id="267" r:id="rId15"/>
    <p:sldId id="271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7" autoAdjust="0"/>
    <p:restoredTop sz="94660"/>
  </p:normalViewPr>
  <p:slideViewPr>
    <p:cSldViewPr>
      <p:cViewPr varScale="1">
        <p:scale>
          <a:sx n="105" d="100"/>
          <a:sy n="105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Suapvalintas stačiakampis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Antraštė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20" name="Paantraštė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t-LT" smtClean="0"/>
              <a:t>Spustelėkite ruošinio paantraštės stiliui keisti</a:t>
            </a:r>
            <a:endParaRPr kumimoji="0" lang="en-US"/>
          </a:p>
        </p:txBody>
      </p:sp>
      <p:sp>
        <p:nvSpPr>
          <p:cNvPr id="19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1" name="Skaidrės numerio vietos rezervavimo ženklas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uapvalintas stačiakampis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uapvalintas stačiakampis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uapvalintas stačiakampis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Kvadratas su vienu užapvalintu kampu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lt-LT" smtClean="0"/>
              <a:t>Spustelėkite ruošinio teksto stiliams keisti</a:t>
            </a:r>
          </a:p>
          <a:p>
            <a:pPr lvl="1" eaLnBrk="1" latinLnBrk="0" hangingPunct="1"/>
            <a:r>
              <a:rPr lang="lt-LT" smtClean="0"/>
              <a:t>Antras lygmuo</a:t>
            </a:r>
          </a:p>
          <a:p>
            <a:pPr lvl="2" eaLnBrk="1" latinLnBrk="0" hangingPunct="1"/>
            <a:r>
              <a:rPr lang="lt-LT" smtClean="0"/>
              <a:t>Trečias lygmuo</a:t>
            </a:r>
          </a:p>
          <a:p>
            <a:pPr lvl="3" eaLnBrk="1" latinLnBrk="0" hangingPunct="1"/>
            <a:r>
              <a:rPr lang="lt-LT" smtClean="0"/>
              <a:t>Ketvirtas lygmuo</a:t>
            </a:r>
          </a:p>
          <a:p>
            <a:pPr lvl="4" eaLnBrk="1" latinLnBrk="0" hangingPunct="1"/>
            <a:r>
              <a:rPr lang="lt-LT" smtClean="0"/>
              <a:t>Penktas lygmuo</a:t>
            </a:r>
            <a:endParaRPr kumimoji="0" lang="en-US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t-LT" smtClean="0"/>
              <a:t>Spustelėkite piktogramą, jei norite įtraukti paveikslėlį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apvalintas stačiakampis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apvalintas stačiakampis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avadinimo vietos rezervavimo ženklas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lt-LT" smtClean="0"/>
              <a:t>Spustelėkite, jei norite keisite ruoš. pav. stilių</a:t>
            </a:r>
            <a:endParaRPr kumimoji="0" lang="en-US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lt-LT" smtClean="0"/>
              <a:t>Spustelėkite ruošinio teksto stiliams keisti</a:t>
            </a:r>
          </a:p>
          <a:p>
            <a:pPr lvl="1" eaLnBrk="1" latinLnBrk="0" hangingPunct="1"/>
            <a:r>
              <a:rPr kumimoji="0" lang="lt-LT" smtClean="0"/>
              <a:t>Antras lygmuo</a:t>
            </a:r>
          </a:p>
          <a:p>
            <a:pPr lvl="2" eaLnBrk="1" latinLnBrk="0" hangingPunct="1"/>
            <a:r>
              <a:rPr kumimoji="0" lang="lt-LT" smtClean="0"/>
              <a:t>Trečias lygmuo</a:t>
            </a:r>
          </a:p>
          <a:p>
            <a:pPr lvl="3" eaLnBrk="1" latinLnBrk="0" hangingPunct="1"/>
            <a:r>
              <a:rPr kumimoji="0" lang="lt-LT" smtClean="0"/>
              <a:t>Ketvirtas lygmuo</a:t>
            </a:r>
          </a:p>
          <a:p>
            <a:pPr lvl="4" eaLnBrk="1" latinLnBrk="0" hangingPunct="1"/>
            <a:r>
              <a:rPr kumimoji="0" lang="lt-LT" smtClean="0"/>
              <a:t>Penktas lygmuo</a:t>
            </a:r>
            <a:endParaRPr kumimoji="0" lang="en-US"/>
          </a:p>
        </p:txBody>
      </p:sp>
      <p:sp>
        <p:nvSpPr>
          <p:cNvPr id="25" name="Datos vietos rezervavimo ženklas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FF4878-F239-423E-9AC4-47C4B1B94C4D}" type="datetimeFigureOut">
              <a:rPr lang="lt-LT" smtClean="0"/>
              <a:t>2021-11-14</a:t>
            </a:fld>
            <a:endParaRPr lang="lt-LT"/>
          </a:p>
        </p:txBody>
      </p:sp>
      <p:sp>
        <p:nvSpPr>
          <p:cNvPr id="18" name="Poraštės vietos rezervavimo ženklas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FCFB8E5-5E48-4DF0-9269-F8156DE54E39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t-LT" dirty="0" smtClean="0"/>
              <a:t>JONAVOS PRADINĖ MOKYKLA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t-LT" dirty="0" smtClean="0">
                <a:solidFill>
                  <a:schemeClr val="tx1"/>
                </a:solidFill>
              </a:rPr>
              <a:t>VAIKAS YRA ASMENYBĖ</a:t>
            </a:r>
          </a:p>
          <a:p>
            <a:r>
              <a:rPr lang="lt-LT" dirty="0" smtClean="0">
                <a:solidFill>
                  <a:schemeClr val="tx1"/>
                </a:solidFill>
              </a:rPr>
              <a:t>PSICHOLOGĖ OKSANA </a:t>
            </a:r>
            <a:r>
              <a:rPr lang="lt-LT" dirty="0" smtClean="0">
                <a:solidFill>
                  <a:schemeClr val="tx1"/>
                </a:solidFill>
              </a:rPr>
              <a:t>MAČĖNAITĖ</a:t>
            </a:r>
            <a:endParaRPr lang="lt-LT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SMURTAS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 dirty="0" smtClean="0"/>
              <a:t>Terminas apibrėžia įvairius reiškinius;</a:t>
            </a:r>
          </a:p>
          <a:p>
            <a:r>
              <a:rPr lang="lt-LT" sz="4000" dirty="0" smtClean="0"/>
              <a:t> Dažniau žodis taikomas apibrėžiant vieno asmens sukeliamą žalą kitam ar kitiems asmenims.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000240"/>
          </a:xfrm>
        </p:spPr>
        <p:txBody>
          <a:bodyPr>
            <a:normAutofit fontScale="90000"/>
          </a:bodyPr>
          <a:lstStyle/>
          <a:p>
            <a:pPr algn="ctr"/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b="1" dirty="0" smtClean="0"/>
              <a:t/>
            </a:r>
            <a:br>
              <a:rPr lang="lt-LT" b="1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P</a:t>
            </a:r>
            <a:r>
              <a:rPr lang="lt-LT" b="1" dirty="0" smtClean="0"/>
              <a:t>atyčių ir smurto mokyklose mažinimo strategijos</a:t>
            </a:r>
            <a:br>
              <a:rPr lang="lt-LT" b="1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4286280"/>
          </a:xfrm>
        </p:spPr>
        <p:txBody>
          <a:bodyPr>
            <a:normAutofit/>
          </a:bodyPr>
          <a:lstStyle/>
          <a:p>
            <a:endParaRPr lang="lt-LT" dirty="0" smtClean="0"/>
          </a:p>
          <a:p>
            <a:r>
              <a:rPr lang="lt-LT" dirty="0" smtClean="0"/>
              <a:t>Pasakoma </a:t>
            </a:r>
            <a:r>
              <a:rPr lang="lt-LT" dirty="0"/>
              <a:t>suaugusiems, kad iš jūsų (jūsų draugo) </a:t>
            </a:r>
            <a:r>
              <a:rPr lang="lt-LT" dirty="0" smtClean="0"/>
              <a:t>tyčiojamasi;</a:t>
            </a:r>
            <a:endParaRPr lang="lt-LT" dirty="0"/>
          </a:p>
          <a:p>
            <a:r>
              <a:rPr lang="lt-LT" dirty="0"/>
              <a:t>Drąsiai </a:t>
            </a:r>
            <a:r>
              <a:rPr lang="lt-LT" dirty="0" smtClean="0"/>
              <a:t>išsakoma nuomonė, </a:t>
            </a:r>
            <a:r>
              <a:rPr lang="lt-LT" dirty="0"/>
              <a:t>kad patyčios yra </a:t>
            </a:r>
            <a:r>
              <a:rPr lang="lt-LT" dirty="0" smtClean="0"/>
              <a:t>netoleruojamos;</a:t>
            </a:r>
            <a:endParaRPr lang="lt-LT" dirty="0"/>
          </a:p>
          <a:p>
            <a:r>
              <a:rPr lang="lt-LT" dirty="0" smtClean="0"/>
              <a:t>Pripažįstama, </a:t>
            </a:r>
            <a:r>
              <a:rPr lang="lt-LT" dirty="0"/>
              <a:t>kad tyčiotis gali ne tik vaikai, bet ir </a:t>
            </a:r>
            <a:r>
              <a:rPr lang="lt-LT" dirty="0" smtClean="0"/>
              <a:t>suaugusieji;</a:t>
            </a:r>
            <a:endParaRPr lang="lt-LT" dirty="0"/>
          </a:p>
          <a:p>
            <a:r>
              <a:rPr lang="lt-LT" dirty="0"/>
              <a:t>Mokykloje </a:t>
            </a:r>
            <a:r>
              <a:rPr lang="lt-LT" dirty="0" smtClean="0"/>
              <a:t>organizuojamas susirinkimas, skirtas </a:t>
            </a:r>
            <a:r>
              <a:rPr lang="lt-LT" dirty="0"/>
              <a:t>patyčių prevencijai.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Patyčių ir smurto mokyklose mažinimo strategijos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Stengiamasi užtikrinti, kad vaikų aplinkoje, kur gali būti patyčios, būtų suaugusiųjų;</a:t>
            </a:r>
          </a:p>
          <a:p>
            <a:r>
              <a:rPr lang="lt-LT" dirty="0" smtClean="0"/>
              <a:t>Pabrėžiamas rūpestis vaikais, vaikai gerbiami, jie jaučia rūpestį, rūpi jų saugumas ir gera savijauta;</a:t>
            </a:r>
          </a:p>
          <a:p>
            <a:r>
              <a:rPr lang="lt-LT" dirty="0" smtClean="0"/>
              <a:t>Pabrėžiama kad patyčios sukelia rimtas pasekmes;</a:t>
            </a:r>
          </a:p>
          <a:p>
            <a:r>
              <a:rPr lang="lt-LT" dirty="0" smtClean="0"/>
              <a:t>Užkertamas kelias agresyviam elgesiui nuosekliu ir neatidėliotinu būdu.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Patyčių ir smurto mokyklose mažinimo strategijos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 smtClean="0"/>
              <a:t>Gerinamas mokinių, mokytojų ir tėvų bendravimas;</a:t>
            </a:r>
          </a:p>
          <a:p>
            <a:r>
              <a:rPr lang="lt-LT" dirty="0" smtClean="0"/>
              <a:t>Planuojama įrengti mokyklos rūpesčių/problemų dėžutė, kad bet kuris mokinys galėtų pranešti apie problemas, rūpesčius;</a:t>
            </a:r>
          </a:p>
          <a:p>
            <a:r>
              <a:rPr lang="lt-LT" dirty="0" smtClean="0"/>
              <a:t>Mokome vaikus bendradarbiauti (kartu mokytis);</a:t>
            </a:r>
          </a:p>
          <a:p>
            <a:r>
              <a:rPr lang="lt-LT" dirty="0" smtClean="0"/>
              <a:t>Mokinius linkusius skriausti  mokome kontroliuoti pyktį ir atjausti kitus.</a:t>
            </a:r>
          </a:p>
          <a:p>
            <a:endParaRPr lang="lt-LT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b="1" dirty="0" smtClean="0"/>
              <a:t>Patyčių ir smurto mokyklose mažinimo strategijos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dirty="0" smtClean="0"/>
              <a:t>Skatiname pozityvų vaikų bendravimą;</a:t>
            </a:r>
          </a:p>
          <a:p>
            <a:r>
              <a:rPr lang="lt-LT" dirty="0" smtClean="0"/>
              <a:t>Siūloma įvairi užklasinė veikla;</a:t>
            </a:r>
          </a:p>
          <a:p>
            <a:r>
              <a:rPr lang="lt-LT" dirty="0" smtClean="0"/>
              <a:t>Vaikai mokomi  apsiginti žodžiu ar veiksmais, jei būtina. </a:t>
            </a:r>
          </a:p>
          <a:p>
            <a:r>
              <a:rPr lang="lt-LT" dirty="0" smtClean="0"/>
              <a:t> P.S. patyčios kyla dėl daugelio veiksnių: medicininių, psichinių, psichologinių, vystymosi, šeimos problemų ir pan.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85950"/>
          </a:xfrm>
        </p:spPr>
        <p:txBody>
          <a:bodyPr>
            <a:normAutofit fontScale="90000"/>
          </a:bodyPr>
          <a:lstStyle/>
          <a:p>
            <a:pPr algn="ctr"/>
            <a:r>
              <a:rPr lang="lt-LT" dirty="0" smtClean="0"/>
              <a:t>ĮVYKUS ATVEJUI NEPALANKIAM VAIKO SVEIKATAI AR SOCIALINEI GEROVEI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625857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lt-LT" dirty="0" smtClean="0"/>
          </a:p>
          <a:p>
            <a:r>
              <a:rPr lang="lt-LT" dirty="0" smtClean="0"/>
              <a:t>TĖVAI KREIPIASI Į KLASĖS AUKLĖTOJĄ;</a:t>
            </a:r>
          </a:p>
          <a:p>
            <a:r>
              <a:rPr lang="lt-LT" dirty="0" smtClean="0"/>
              <a:t>AUKLĖTOJAS PAGAL POREIKĮ ORGANIZUOJA PAGALBĄ; </a:t>
            </a:r>
          </a:p>
          <a:p>
            <a:r>
              <a:rPr lang="lt-LT" dirty="0" smtClean="0"/>
              <a:t>KVIEČIAMI PAGALBOS VAIKUI SPECIALISTAI;</a:t>
            </a:r>
          </a:p>
          <a:p>
            <a:r>
              <a:rPr lang="lt-LT" dirty="0" smtClean="0"/>
              <a:t>SUDAROMA ĮVYKIO DARBO GRUPĖ;</a:t>
            </a:r>
          </a:p>
          <a:p>
            <a:r>
              <a:rPr lang="lt-LT" dirty="0" smtClean="0"/>
              <a:t>ATLIEKAMI PROCESINIAI VEIKSMAI.</a:t>
            </a:r>
            <a:endParaRPr lang="lt-L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PATYČIOS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lt-LT" sz="4400" dirty="0" smtClean="0"/>
              <a:t>   Tai </a:t>
            </a:r>
            <a:r>
              <a:rPr lang="lt-LT" sz="4400" dirty="0"/>
              <a:t>tyčiniai, pasikartojantys veiksmai, kuriuos, siekdamas įžeisti, įskaudinti kitą žmogų, sukelia psichologinę ar fizinę jėgos persvarą turintis asmuo. </a:t>
            </a:r>
            <a:endParaRPr lang="lt-LT" sz="4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APIE TERMINĄ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Lietuvių kalboje nėra tikslaus termino, kuris atspindėtų visą elgesio įvairovę būdingą patyčioms; </a:t>
            </a:r>
          </a:p>
          <a:p>
            <a:r>
              <a:rPr lang="lt-LT" sz="3600" dirty="0" smtClean="0">
                <a:latin typeface="Times New Roman" pitchFamily="18" charset="0"/>
                <a:cs typeface="Times New Roman" pitchFamily="18" charset="0"/>
              </a:rPr>
              <a:t>Galima rasti įvairių žodžių, skirtų šiam reiškiniui įvardinti: priekabiavimas, priekabės, užgauliojimas, ujimas, erzinimas kabinėjimasis, pažeminimas. </a:t>
            </a:r>
          </a:p>
          <a:p>
            <a:pPr>
              <a:buNone/>
            </a:pPr>
            <a:endParaRPr lang="lt-L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APIE TERMINĄ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4000" dirty="0" smtClean="0"/>
              <a:t>Nors reiškinio ypatumai dažniausiai tyrinėjami išanalizuojant vaikų ir paauglių bendravimą, patyčios yra būdingos ne tik vaikams  ir paaugliams – jos ir tarp suaugusiųjų.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dirty="0" smtClean="0"/>
              <a:t>SVARBIAUSIOS PATYČIŲ SAVYBĖS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4400" dirty="0" smtClean="0">
                <a:latin typeface="Times New Roman" pitchFamily="18" charset="0"/>
                <a:cs typeface="Times New Roman" pitchFamily="18" charset="0"/>
              </a:rPr>
              <a:t>Patyčios </a:t>
            </a:r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apima tyčinius veiksmus;</a:t>
            </a:r>
          </a:p>
          <a:p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Šis elgesys yra pasikartojantis;</a:t>
            </a:r>
          </a:p>
          <a:p>
            <a:r>
              <a:rPr lang="lt-LT" sz="4400" dirty="0">
                <a:latin typeface="Times New Roman" pitchFamily="18" charset="0"/>
                <a:cs typeface="Times New Roman" pitchFamily="18" charset="0"/>
              </a:rPr>
              <a:t>Patyčių situacijoje yra psichologinė ar fizinė jėgos persvara.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/>
            </a:r>
            <a:br>
              <a:rPr lang="lt-LT" dirty="0" smtClean="0"/>
            </a:br>
            <a:r>
              <a:rPr lang="lt-LT" b="1" dirty="0" smtClean="0"/>
              <a:t>VAIDMENYS PATYČIOSE</a:t>
            </a:r>
            <a:r>
              <a:rPr lang="lt-LT" dirty="0" smtClean="0"/>
              <a:t/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Auka</a:t>
            </a:r>
            <a:r>
              <a:rPr lang="lt-LT" dirty="0"/>
              <a:t> – asmuo, kuris patiria kitų vaikų </a:t>
            </a:r>
            <a:r>
              <a:rPr lang="lt-LT" dirty="0" smtClean="0"/>
              <a:t>patyčias;</a:t>
            </a:r>
            <a:endParaRPr lang="lt-LT" dirty="0"/>
          </a:p>
          <a:p>
            <a:r>
              <a:rPr lang="lt-LT" b="1" dirty="0"/>
              <a:t>Skriaudėjas</a:t>
            </a:r>
            <a:r>
              <a:rPr lang="lt-LT" dirty="0"/>
              <a:t> yra tam tikras lyderis, kuris dažniau pradeda, inicijuoja patyčias ir ieško palaikymo, stengiasi įtraukti </a:t>
            </a:r>
            <a:r>
              <a:rPr lang="lt-LT" dirty="0" smtClean="0"/>
              <a:t>kitus;</a:t>
            </a:r>
            <a:endParaRPr lang="lt-LT" dirty="0"/>
          </a:p>
          <a:p>
            <a:r>
              <a:rPr lang="lt-LT" b="1" dirty="0"/>
              <a:t>Aktyvus šalininkas</a:t>
            </a:r>
            <a:r>
              <a:rPr lang="lt-LT" dirty="0"/>
              <a:t> – asmuo, kuris palaiko patyčias, </a:t>
            </a:r>
            <a:r>
              <a:rPr lang="lt-LT" dirty="0" smtClean="0"/>
              <a:t>prisijungia </a:t>
            </a:r>
            <a:r>
              <a:rPr lang="lt-LT" dirty="0"/>
              <a:t>prie skriaudėjo (antrina jam), tačiau yra nelinkęs pirmas pradėti tyčiotis.</a:t>
            </a:r>
          </a:p>
          <a:p>
            <a:endParaRPr lang="lt-LT" b="1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VAIDMENYS PATYČIOSE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Šalininkas</a:t>
            </a:r>
            <a:r>
              <a:rPr lang="lt-LT" dirty="0" smtClean="0"/>
              <a:t> – palaiko tyčiojimąsi, pritaria jam ir dalyvauja (tačiau ne taip aktyviai, kaip skriaudėjas ar šalininkas);</a:t>
            </a:r>
          </a:p>
          <a:p>
            <a:r>
              <a:rPr lang="lt-LT" b="1" dirty="0" smtClean="0"/>
              <a:t>Pasyvus šalininkas</a:t>
            </a:r>
            <a:r>
              <a:rPr lang="lt-LT" dirty="0" smtClean="0"/>
              <a:t> – pritaria patyčioms, tačiau neįsitraukia;</a:t>
            </a:r>
          </a:p>
          <a:p>
            <a:r>
              <a:rPr lang="lt-LT" b="1" dirty="0" smtClean="0"/>
              <a:t>Neutralus stebėtojas</a:t>
            </a:r>
            <a:r>
              <a:rPr lang="lt-LT" dirty="0" smtClean="0"/>
              <a:t> –stebi, kas vyksta, </a:t>
            </a:r>
            <a:r>
              <a:rPr lang="lt-LT" dirty="0"/>
              <a:t>s</a:t>
            </a:r>
            <a:r>
              <a:rPr lang="lt-LT" dirty="0" smtClean="0"/>
              <a:t>tengiasi išlikti nuošalyje ir jeigu jo asmeniškai tai neliečia, stengiasi niekaip neįsivelti.</a:t>
            </a:r>
          </a:p>
          <a:p>
            <a:endParaRPr lang="lt-LT" b="1" dirty="0" smtClean="0"/>
          </a:p>
          <a:p>
            <a:endParaRPr lang="lt-LT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VAIDMENYS PATYČIOSE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b="1" dirty="0" smtClean="0"/>
              <a:t>Galimas gynėjas</a:t>
            </a:r>
            <a:r>
              <a:rPr lang="lt-LT" dirty="0" smtClean="0"/>
              <a:t> – nepritariantis patyčioms asmuo, kuris norėtų padėti aukai, bet nieko nedaro, greičiausiai bijodamas pats tapti patyčių objektu;</a:t>
            </a:r>
          </a:p>
          <a:p>
            <a:r>
              <a:rPr lang="lt-LT" b="1" dirty="0" smtClean="0"/>
              <a:t>Aukos gynėjas</a:t>
            </a:r>
            <a:r>
              <a:rPr lang="lt-LT" dirty="0" smtClean="0"/>
              <a:t> – asmuo, kuriam nepatinka patyčios ir kuris stengiasi padėti aukai apsiginti arba bando sustabdyti patį priekabiavimą. 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 smtClean="0"/>
              <a:t>SMURTAS</a:t>
            </a:r>
            <a:r>
              <a:rPr lang="lt-LT" dirty="0" smtClean="0"/>
              <a:t> 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ąmoningas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jėgos taikymas siekiant sužeisti ar įžeisti kitą 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asmenį. </a:t>
            </a:r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Smurto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priežastis ir pasireiškimo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charakteristikas tyrinėja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psichologija ir sociologija.;</a:t>
            </a:r>
          </a:p>
          <a:p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Šių 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disciplinų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plotmėje smurtas apibrėžiamas kaip atviras ir sąmoningas fiziškai </a:t>
            </a:r>
            <a:r>
              <a:rPr lang="lt-LT" sz="3200" dirty="0" smtClean="0">
                <a:latin typeface="Times New Roman" pitchFamily="18" charset="0"/>
                <a:cs typeface="Times New Roman" pitchFamily="18" charset="0"/>
              </a:rPr>
              <a:t>agresyvus </a:t>
            </a:r>
            <a:r>
              <a:rPr lang="lt-LT" sz="3200" dirty="0">
                <a:latin typeface="Times New Roman" pitchFamily="18" charset="0"/>
                <a:cs typeface="Times New Roman" pitchFamily="18" charset="0"/>
              </a:rPr>
              <a:t> elgesys kito žmogaus atžvilgiu.</a:t>
            </a:r>
          </a:p>
          <a:p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as">
  <a:themeElements>
    <a:clrScheme name="Aspektas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as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as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373</Words>
  <Application>Microsoft Office PowerPoint</Application>
  <PresentationFormat>Demonstracija ekrane (4:3)</PresentationFormat>
  <Paragraphs>60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9" baseType="lpstr">
      <vt:lpstr>Times New Roman</vt:lpstr>
      <vt:lpstr>Verdana</vt:lpstr>
      <vt:lpstr>Wingdings 2</vt:lpstr>
      <vt:lpstr>Aspektas</vt:lpstr>
      <vt:lpstr>JONAVOS PRADINĖ MOKYKLA</vt:lpstr>
      <vt:lpstr>PATYČIOS</vt:lpstr>
      <vt:lpstr>APIE TERMINĄ</vt:lpstr>
      <vt:lpstr>APIE TERMINĄ</vt:lpstr>
      <vt:lpstr> SVARBIAUSIOS PATYČIŲ SAVYBĖS </vt:lpstr>
      <vt:lpstr> VAIDMENYS PATYČIOSE </vt:lpstr>
      <vt:lpstr>VAIDMENYS PATYČIOSE</vt:lpstr>
      <vt:lpstr>VAIDMENYS PATYČIOSE</vt:lpstr>
      <vt:lpstr>SMURTAS </vt:lpstr>
      <vt:lpstr>SMURTAS</vt:lpstr>
      <vt:lpstr>              Patyčių ir smurto mokyklose mažinimo strategijos </vt:lpstr>
      <vt:lpstr>Patyčių ir smurto mokyklose mažinimo strategijos</vt:lpstr>
      <vt:lpstr>Patyčių ir smurto mokyklose mažinimo strategijos</vt:lpstr>
      <vt:lpstr>Patyčių ir smurto mokyklose mažinimo strategijos</vt:lpstr>
      <vt:lpstr>ĮVYKUS ATVEJUI NEPALANKIAM VAIKO SVEIKATAI AR SOCIALINEI GEROVEI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JONAVOS PRADINĖ MOKYKLA</dc:title>
  <dc:creator>Oksana</dc:creator>
  <cp:lastModifiedBy>Vygandas</cp:lastModifiedBy>
  <cp:revision>7</cp:revision>
  <dcterms:created xsi:type="dcterms:W3CDTF">2016-02-03T13:22:30Z</dcterms:created>
  <dcterms:modified xsi:type="dcterms:W3CDTF">2021-11-14T12:46:06Z</dcterms:modified>
</cp:coreProperties>
</file>